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2.xml" ContentType="application/vnd.openxmlformats-officedocument.theme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97" r:id="rId1"/>
    <p:sldMasterId id="2147483798" r:id="rId2"/>
    <p:sldMasterId id="2147483799" r:id="rId3"/>
  </p:sldMasterIdLst>
  <p:notesMasterIdLst>
    <p:notesMasterId r:id="rId11"/>
  </p:notesMasterIdLst>
  <p:sldIdLst>
    <p:sldId id="361" r:id="rId4"/>
    <p:sldId id="257" r:id="rId5"/>
    <p:sldId id="262" r:id="rId6"/>
    <p:sldId id="282" r:id="rId7"/>
    <p:sldId id="302" r:id="rId8"/>
    <p:sldId id="305" r:id="rId9"/>
    <p:sldId id="306" r:id="rId10"/>
  </p:sldIdLst>
  <p:sldSz cx="9144000" cy="5143500" type="screen16x9"/>
  <p:notesSz cx="6858000" cy="9144000"/>
  <p:embeddedFontLst>
    <p:embeddedFont>
      <p:font typeface="Anton" pitchFamily="2" charset="0"/>
      <p:regular r:id="rId12"/>
    </p:embeddedFont>
    <p:embeddedFont>
      <p:font typeface="Constantia" panose="02030602050306030303" pitchFamily="18" charset="0"/>
      <p:regular r:id="rId13"/>
      <p:bold r:id="rId14"/>
      <p:italic r:id="rId15"/>
      <p:boldItalic r:id="rId16"/>
    </p:embeddedFont>
    <p:embeddedFont>
      <p:font typeface="DM Sans" pitchFamily="2" charset="0"/>
      <p:regular r:id="rId17"/>
      <p:bold r:id="rId18"/>
      <p:italic r:id="rId19"/>
      <p:boldItalic r:id="rId20"/>
    </p:embeddedFont>
    <p:embeddedFont>
      <p:font typeface="Helvetica Neue Light" panose="020B0604020202020204" charset="0"/>
      <p:regular r:id="rId21"/>
      <p:bold r:id="rId22"/>
      <p:italic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font" Target="fonts/font10.fntdata"/><Relationship Id="rId7" Type="http://schemas.openxmlformats.org/officeDocument/2006/relationships/slide" Target="slides/slide4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notesMaster" Target="notesMasters/notesMaster1.xml"/><Relationship Id="rId24" Type="http://schemas.openxmlformats.org/officeDocument/2006/relationships/font" Target="fonts/font13.fntdata"/><Relationship Id="rId5" Type="http://schemas.openxmlformats.org/officeDocument/2006/relationships/slide" Target="slides/slide2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28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font" Target="fonts/font8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12128dbe83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9" name="Google Shape;309;g12128dbe83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Obligatoria para la primera clase (después no va).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120b44b0dae_0_6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120b44b0dae_0_6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Colocar todas las clases.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120b44b0dae_0_1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8" name="Google Shape;568;g120b44b0dae_0_11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los módulos más importantes de la clase, donde se introducen conceptos que se ven en varios slides. No hay que usarla para todos los módulos.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g125637c3d2b_0_3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21" name="Google Shape;721;g125637c3d2b_0_3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texto e imagen.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g120b44b0dae_0_12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87" name="Google Shape;887;g120b44b0dae_0_12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Obligatoria. Se sugiere ubicar al finalizar la explicación de algún tema, para abrir formalmente el espacio de preguntas y ordenar la interacción.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g120b44b0dae_0_12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03" name="Google Shape;903;g120b44b0dae_0_12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Todas las clases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g120b44b0dae_0_12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08" name="Google Shape;908;g120b44b0dae_0_12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Todas las clases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" type="tx">
  <p:cSld name="TITLE_AND_BODY">
    <p:bg>
      <p:bgPr>
        <a:solidFill>
          <a:schemeClr val="dk1"/>
        </a:soli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313687" y="1942375"/>
            <a:ext cx="4516625" cy="125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1">
  <p:cSld name="CUSTOM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5"/>
          <p:cNvSpPr txBox="1">
            <a:spLocks noGrp="1"/>
          </p:cNvSpPr>
          <p:nvPr>
            <p:ph type="title"/>
          </p:nvPr>
        </p:nvSpPr>
        <p:spPr>
          <a:xfrm>
            <a:off x="761250" y="1909050"/>
            <a:ext cx="7621500" cy="13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Font typeface="Anton"/>
              <a:buNone/>
              <a:defRPr sz="4000"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36">
  <p:cSld name="CUSTOM_36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6"/>
          <p:cNvSpPr/>
          <p:nvPr/>
        </p:nvSpPr>
        <p:spPr>
          <a:xfrm>
            <a:off x="3626850" y="1163625"/>
            <a:ext cx="2157900" cy="3138600"/>
          </a:xfrm>
          <a:prstGeom prst="rect">
            <a:avLst/>
          </a:prstGeom>
          <a:noFill/>
          <a:ln w="38100" cap="flat" cmpd="sng">
            <a:solidFill>
              <a:srgbClr val="3CEFA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7" name="Google Shape;57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6"/>
          <p:cNvSpPr/>
          <p:nvPr/>
        </p:nvSpPr>
        <p:spPr>
          <a:xfrm>
            <a:off x="3778675" y="1333050"/>
            <a:ext cx="1819800" cy="330600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9" name="Google Shape;59;p16"/>
          <p:cNvCxnSpPr/>
          <p:nvPr/>
        </p:nvCxnSpPr>
        <p:spPr>
          <a:xfrm>
            <a:off x="3761100" y="2446275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0" name="Google Shape;60;p16"/>
          <p:cNvCxnSpPr/>
          <p:nvPr/>
        </p:nvCxnSpPr>
        <p:spPr>
          <a:xfrm>
            <a:off x="3761100" y="2928356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" name="Google Shape;61;p16"/>
          <p:cNvCxnSpPr/>
          <p:nvPr/>
        </p:nvCxnSpPr>
        <p:spPr>
          <a:xfrm>
            <a:off x="3761100" y="3843832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" name="Google Shape;62;p16"/>
          <p:cNvCxnSpPr/>
          <p:nvPr/>
        </p:nvCxnSpPr>
        <p:spPr>
          <a:xfrm>
            <a:off x="3761100" y="3380081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3" name="Google Shape;6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6200" y="1391289"/>
            <a:ext cx="196500" cy="1965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6"/>
          <p:cNvSpPr/>
          <p:nvPr/>
        </p:nvSpPr>
        <p:spPr>
          <a:xfrm>
            <a:off x="1243350" y="1163625"/>
            <a:ext cx="2157900" cy="3138600"/>
          </a:xfrm>
          <a:prstGeom prst="rect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16"/>
          <p:cNvSpPr/>
          <p:nvPr/>
        </p:nvSpPr>
        <p:spPr>
          <a:xfrm>
            <a:off x="1395175" y="1333050"/>
            <a:ext cx="1819800" cy="330600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6" name="Google Shape;66;p16"/>
          <p:cNvCxnSpPr/>
          <p:nvPr/>
        </p:nvCxnSpPr>
        <p:spPr>
          <a:xfrm>
            <a:off x="1377600" y="2446275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" name="Google Shape;67;p16"/>
          <p:cNvCxnSpPr/>
          <p:nvPr/>
        </p:nvCxnSpPr>
        <p:spPr>
          <a:xfrm>
            <a:off x="1377600" y="2928356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" name="Google Shape;68;p16"/>
          <p:cNvCxnSpPr/>
          <p:nvPr/>
        </p:nvCxnSpPr>
        <p:spPr>
          <a:xfrm>
            <a:off x="1377600" y="3843832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" name="Google Shape;69;p16"/>
          <p:cNvCxnSpPr/>
          <p:nvPr/>
        </p:nvCxnSpPr>
        <p:spPr>
          <a:xfrm>
            <a:off x="1377600" y="3380081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0" name="Google Shape;7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66250" y="1391289"/>
            <a:ext cx="196500" cy="19650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6"/>
          <p:cNvSpPr/>
          <p:nvPr/>
        </p:nvSpPr>
        <p:spPr>
          <a:xfrm>
            <a:off x="6010350" y="1163625"/>
            <a:ext cx="2157900" cy="3138600"/>
          </a:xfrm>
          <a:prstGeom prst="rect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16"/>
          <p:cNvSpPr/>
          <p:nvPr/>
        </p:nvSpPr>
        <p:spPr>
          <a:xfrm>
            <a:off x="6162175" y="1333050"/>
            <a:ext cx="1819800" cy="330600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3" name="Google Shape;73;p16"/>
          <p:cNvCxnSpPr/>
          <p:nvPr/>
        </p:nvCxnSpPr>
        <p:spPr>
          <a:xfrm>
            <a:off x="6144600" y="2446275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4" name="Google Shape;74;p16"/>
          <p:cNvCxnSpPr/>
          <p:nvPr/>
        </p:nvCxnSpPr>
        <p:spPr>
          <a:xfrm>
            <a:off x="6144600" y="2928356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5" name="Google Shape;75;p16"/>
          <p:cNvCxnSpPr/>
          <p:nvPr/>
        </p:nvCxnSpPr>
        <p:spPr>
          <a:xfrm>
            <a:off x="6144600" y="3843832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6" name="Google Shape;76;p16"/>
          <p:cNvCxnSpPr/>
          <p:nvPr/>
        </p:nvCxnSpPr>
        <p:spPr>
          <a:xfrm>
            <a:off x="6144600" y="3380081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7" name="Google Shape;7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33250" y="1391289"/>
            <a:ext cx="196500" cy="196500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6"/>
          <p:cNvSpPr txBox="1"/>
          <p:nvPr/>
        </p:nvSpPr>
        <p:spPr>
          <a:xfrm>
            <a:off x="1398000" y="21365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 i="1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CRONOGRAMA DEL CURSO</a:t>
            </a:r>
            <a:endParaRPr sz="3600" i="1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3">
  <p:cSld name="CUSTOM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>
            <a:spLocks noGrp="1"/>
          </p:cNvSpPr>
          <p:nvPr>
            <p:ph type="title"/>
          </p:nvPr>
        </p:nvSpPr>
        <p:spPr>
          <a:xfrm>
            <a:off x="761250" y="1528050"/>
            <a:ext cx="7621500" cy="13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4000"/>
              <a:buFont typeface="Anton"/>
              <a:buNone/>
              <a:defRPr sz="40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4">
  <p:cSld name="CUSTOM_3">
    <p:bg>
      <p:bgPr>
        <a:gradFill>
          <a:gsLst>
            <a:gs pos="0">
              <a:srgbClr val="E0FF00"/>
            </a:gs>
            <a:gs pos="100000">
              <a:srgbClr val="3CEFAB"/>
            </a:gs>
          </a:gsLst>
          <a:lin ang="10801400" scaled="0"/>
        </a:grad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8"/>
          <p:cNvSpPr txBox="1">
            <a:spLocks noGrp="1"/>
          </p:cNvSpPr>
          <p:nvPr>
            <p:ph type="title"/>
          </p:nvPr>
        </p:nvSpPr>
        <p:spPr>
          <a:xfrm>
            <a:off x="761250" y="1909050"/>
            <a:ext cx="7621500" cy="13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Font typeface="Anton"/>
              <a:buNone/>
              <a:defRPr sz="4000"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5">
  <p:cSld name="CUSTOM_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9"/>
          <p:cNvSpPr txBox="1">
            <a:spLocks noGrp="1"/>
          </p:cNvSpPr>
          <p:nvPr>
            <p:ph type="title"/>
          </p:nvPr>
        </p:nvSpPr>
        <p:spPr>
          <a:xfrm>
            <a:off x="761250" y="1528050"/>
            <a:ext cx="7621500" cy="13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4000"/>
              <a:buFont typeface="Anton"/>
              <a:buNone/>
              <a:defRPr sz="40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6">
  <p:cSld name="CUSTOM_5">
    <p:bg>
      <p:bgPr>
        <a:gradFill>
          <a:gsLst>
            <a:gs pos="0">
              <a:srgbClr val="EF89D2"/>
            </a:gs>
            <a:gs pos="100000">
              <a:srgbClr val="E0FF00"/>
            </a:gs>
          </a:gsLst>
          <a:lin ang="10801400" scaled="0"/>
        </a:gra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0"/>
          <p:cNvSpPr txBox="1">
            <a:spLocks noGrp="1"/>
          </p:cNvSpPr>
          <p:nvPr>
            <p:ph type="title"/>
          </p:nvPr>
        </p:nvSpPr>
        <p:spPr>
          <a:xfrm>
            <a:off x="761250" y="1909050"/>
            <a:ext cx="7621500" cy="13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Font typeface="Anton"/>
              <a:buNone/>
              <a:defRPr sz="4000"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8">
  <p:cSld name="CUSTOM_7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21"/>
          <p:cNvSpPr txBox="1">
            <a:spLocks noGrp="1"/>
          </p:cNvSpPr>
          <p:nvPr>
            <p:ph type="title"/>
          </p:nvPr>
        </p:nvSpPr>
        <p:spPr>
          <a:xfrm>
            <a:off x="761250" y="370925"/>
            <a:ext cx="7621500" cy="13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Font typeface="Anton"/>
              <a:buNone/>
              <a:defRPr sz="4000"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21"/>
          <p:cNvSpPr txBox="1">
            <a:spLocks noGrp="1"/>
          </p:cNvSpPr>
          <p:nvPr>
            <p:ph type="body" idx="1"/>
          </p:nvPr>
        </p:nvSpPr>
        <p:spPr>
          <a:xfrm>
            <a:off x="857250" y="1781725"/>
            <a:ext cx="7881000" cy="15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Helvetica Neue Light"/>
              <a:buChar char="●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○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1371600" lvl="2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■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1828800" lvl="3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●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2286000" lvl="4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○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2743200" lvl="5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■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3200400" lvl="6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●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3657600" lvl="7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○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4114800" lvl="8" indent="-317500" rtl="0">
              <a:spcBef>
                <a:spcPts val="1000"/>
              </a:spcBef>
              <a:spcAft>
                <a:spcPts val="1000"/>
              </a:spcAft>
              <a:buSzPts val="1400"/>
              <a:buFont typeface="Helvetica Neue Light"/>
              <a:buChar char="■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7">
  <p:cSld name="CUSTOM_8">
    <p:bg>
      <p:bgPr>
        <a:solidFill>
          <a:srgbClr val="3CEFAB"/>
        </a:soli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22"/>
          <p:cNvSpPr txBox="1">
            <a:spLocks noGrp="1"/>
          </p:cNvSpPr>
          <p:nvPr>
            <p:ph type="title"/>
          </p:nvPr>
        </p:nvSpPr>
        <p:spPr>
          <a:xfrm>
            <a:off x="761250" y="1361525"/>
            <a:ext cx="7621500" cy="13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Font typeface="Anton"/>
              <a:buNone/>
              <a:defRPr sz="4000"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22"/>
          <p:cNvSpPr txBox="1">
            <a:spLocks noGrp="1"/>
          </p:cNvSpPr>
          <p:nvPr>
            <p:ph type="body" idx="1"/>
          </p:nvPr>
        </p:nvSpPr>
        <p:spPr>
          <a:xfrm>
            <a:off x="857250" y="2696125"/>
            <a:ext cx="7881000" cy="15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Helvetica Neue Light"/>
              <a:buChar char="●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○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1371600" lvl="2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■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1828800" lvl="3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●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2286000" lvl="4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○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2743200" lvl="5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■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3200400" lvl="6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●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3657600" lvl="7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○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4114800" lvl="8" indent="-317500" rtl="0">
              <a:spcBef>
                <a:spcPts val="1000"/>
              </a:spcBef>
              <a:spcAft>
                <a:spcPts val="1000"/>
              </a:spcAft>
              <a:buSzPts val="1400"/>
              <a:buFont typeface="Helvetica Neue Light"/>
              <a:buChar char="■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15">
  <p:cSld name="CUSTOM_1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3"/>
          <p:cNvSpPr txBox="1">
            <a:spLocks noGrp="1"/>
          </p:cNvSpPr>
          <p:nvPr>
            <p:ph type="title"/>
          </p:nvPr>
        </p:nvSpPr>
        <p:spPr>
          <a:xfrm>
            <a:off x="761250" y="1909050"/>
            <a:ext cx="7621500" cy="13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4000"/>
              <a:buFont typeface="Anton"/>
              <a:buNone/>
              <a:defRPr sz="40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16">
  <p:cSld name="CUSTOM_16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4"/>
          <p:cNvSpPr txBox="1"/>
          <p:nvPr/>
        </p:nvSpPr>
        <p:spPr>
          <a:xfrm>
            <a:off x="2657700" y="2394100"/>
            <a:ext cx="3828600" cy="11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6000">
                <a:solidFill>
                  <a:srgbClr val="E8E7E3"/>
                </a:solidFill>
              </a:rPr>
              <a:t>☕ </a:t>
            </a:r>
            <a:endParaRPr sz="6000">
              <a:solidFill>
                <a:srgbClr val="E8E7E3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6000" i="1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BREAK</a:t>
            </a:r>
            <a:endParaRPr sz="6000" i="1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lt1"/>
              </a:solidFill>
              <a:latin typeface="Anton"/>
              <a:ea typeface="Anton"/>
              <a:cs typeface="Anton"/>
              <a:sym typeface="Anto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10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rPr>
              <a:t>¡5/10 MINUTOS Y VOLVEMOS!</a:t>
            </a:r>
            <a:endParaRPr sz="2100">
              <a:solidFill>
                <a:schemeClr val="lt1"/>
              </a:solidFill>
              <a:latin typeface="Anton"/>
              <a:ea typeface="Anton"/>
              <a:cs typeface="Anton"/>
              <a:sym typeface="Anto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000" i="1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con título 1">
  <p:cSld name="TITLE_1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2">
  <p:cSld name="CUSTOM_37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00200" y="4740050"/>
            <a:ext cx="1057500" cy="24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1">
  <p:cSld name="TITLE_AND_BODY_1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4" name="Google Shape;104;p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5" name="Google Shape;105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2">
  <p:cSld name="TITLE_AND_BODY_2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8" name="Google Shape;108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9" name="Google Shape;109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3">
  <p:cSld name="TITLE_AND_BODY_3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12" name="Google Shape;112;p2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13" name="Google Shape;113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4">
  <p:cSld name="TITLE_AND_BODY_4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16" name="Google Shape;116;p3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17" name="Google Shape;117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5">
  <p:cSld name="TITLE_AND_BODY_5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0" name="Google Shape;120;p3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1" name="Google Shape;121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6">
  <p:cSld name="TITLE_AND_BODY_6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4" name="Google Shape;124;p3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5" name="Google Shape;125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7">
  <p:cSld name="TITLE_AND_BODY_7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8" name="Google Shape;128;p3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9" name="Google Shape;129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1">
  <p:cSld name="TITLE_AND_BODY_9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3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37" name="Google Shape;137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2">
  <p:cSld name="TITLE_AND_BODY_10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3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41" name="Google Shape;141;p3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_2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7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44" name="Google Shape;144;p37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45" name="Google Shape;145;p3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">
  <p:cSld name="TITLE_3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48" name="Google Shape;148;p38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49" name="Google Shape;149;p3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2">
  <p:cSld name="TITLE_4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9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52" name="Google Shape;152;p39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53" name="Google Shape;153;p3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3">
  <p:cSld name="TITLE_5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4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56" name="Google Shape;156;p40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57" name="Google Shape;157;p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3">
  <p:cSld name="TITLE_AND_BODY_11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4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4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61" name="Google Shape;161;p4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4">
  <p:cSld name="TITLE_6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4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64" name="Google Shape;164;p4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65" name="Google Shape;165;p4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7">
  <p:cSld name="TITLE_7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4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9pPr>
          </a:lstStyle>
          <a:p>
            <a:endParaRPr/>
          </a:p>
        </p:txBody>
      </p:sp>
      <p:sp>
        <p:nvSpPr>
          <p:cNvPr id="168" name="Google Shape;168;p4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69" name="Google Shape;169;p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12">
  <p:cSld name="TITLE_AND_BODY_12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4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2" name="Google Shape;172;p4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3" name="Google Shape;173;p4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4">
  <p:cSld name="TITLE_AND_BODY_13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4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4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7" name="Google Shape;177;p4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2-A">
  <p:cSld name="SECTION_HEADER_1_1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2-B">
  <p:cSld name="SECTION_HEADER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-A">
  <p:cSld name="SECTION_HEADER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rátula 1">
  <p:cSld name="SECTION_HEADER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 imagen 1">
  <p:cSld name="SECTION_HEADER_1_1_1_1_1_1_1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52"/>
          <p:cNvSpPr/>
          <p:nvPr/>
        </p:nvSpPr>
        <p:spPr>
          <a:xfrm>
            <a:off x="6592475" y="0"/>
            <a:ext cx="25515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3" name="Google Shape;193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 imagen 2">
  <p:cSld name="SECTION_HEADER_1_1_1_1_1_1_1_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53"/>
          <p:cNvSpPr/>
          <p:nvPr/>
        </p:nvSpPr>
        <p:spPr>
          <a:xfrm>
            <a:off x="6592475" y="0"/>
            <a:ext cx="25515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6" name="Google Shape;196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-B 2">
  <p:cSld name="SECTION_HEADER_1_1_1_1_1_1_1_1_1_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 imagen 3">
  <p:cSld name="SECTION_HEADER_1_1_1_1_1_1_1_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57"/>
          <p:cNvSpPr/>
          <p:nvPr/>
        </p:nvSpPr>
        <p:spPr>
          <a:xfrm>
            <a:off x="6592475" y="0"/>
            <a:ext cx="25515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5" name="Google Shape;205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-B 3">
  <p:cSld name="SECTION_HEADER_1_1_1_1_1_1_1_1_1_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-B 4">
  <p:cSld name="SECTION_HEADER_1_1_1_1_1_1_1_1_1_6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 imagen 4">
  <p:cSld name="SECTION_HEADER_1_1_1_1_1_1_1_6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63"/>
          <p:cNvSpPr/>
          <p:nvPr/>
        </p:nvSpPr>
        <p:spPr>
          <a:xfrm>
            <a:off x="6592475" y="0"/>
            <a:ext cx="25515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8" name="Google Shape;218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rátula 2">
  <p:cSld name="SECTION_HEADER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 imagen">
  <p:cSld name="SECTION_HEADER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67"/>
          <p:cNvSpPr/>
          <p:nvPr/>
        </p:nvSpPr>
        <p:spPr>
          <a:xfrm>
            <a:off x="6592475" y="0"/>
            <a:ext cx="25515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9" name="Google Shape;229;p67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2-A">
  <p:cSld name="SECTION_HEADER_1_1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p69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2-B">
  <p:cSld name="SECTION_HEADER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p70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-A">
  <p:cSld name="SECTION_HEADER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71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rátula 3">
  <p:cSld name="SECTION_HEADER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oogle Shape;243;p74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7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2" name="Google Shape;252;p7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53" name="Google Shape;253;p7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39" Type="http://schemas.openxmlformats.org/officeDocument/2006/relationships/slideLayout" Target="../slideLayouts/slideLayout50.xml"/><Relationship Id="rId21" Type="http://schemas.openxmlformats.org/officeDocument/2006/relationships/slideLayout" Target="../slideLayouts/slideLayout32.xml"/><Relationship Id="rId34" Type="http://schemas.openxmlformats.org/officeDocument/2006/relationships/slideLayout" Target="../slideLayouts/slideLayout45.xml"/><Relationship Id="rId42" Type="http://schemas.openxmlformats.org/officeDocument/2006/relationships/slideLayout" Target="../slideLayouts/slideLayout53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29" Type="http://schemas.openxmlformats.org/officeDocument/2006/relationships/slideLayout" Target="../slideLayouts/slideLayout40.xml"/><Relationship Id="rId41" Type="http://schemas.openxmlformats.org/officeDocument/2006/relationships/slideLayout" Target="../slideLayouts/slideLayout52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32" Type="http://schemas.openxmlformats.org/officeDocument/2006/relationships/slideLayout" Target="../slideLayouts/slideLayout43.xml"/><Relationship Id="rId37" Type="http://schemas.openxmlformats.org/officeDocument/2006/relationships/slideLayout" Target="../slideLayouts/slideLayout48.xml"/><Relationship Id="rId40" Type="http://schemas.openxmlformats.org/officeDocument/2006/relationships/slideLayout" Target="../slideLayouts/slideLayout51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36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42.xml"/><Relationship Id="rId44" Type="http://schemas.openxmlformats.org/officeDocument/2006/relationships/theme" Target="../theme/theme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slideLayout" Target="../slideLayouts/slideLayout41.xml"/><Relationship Id="rId35" Type="http://schemas.openxmlformats.org/officeDocument/2006/relationships/slideLayout" Target="../slideLayouts/slideLayout46.xml"/><Relationship Id="rId43" Type="http://schemas.openxmlformats.org/officeDocument/2006/relationships/slideLayout" Target="../slideLayouts/slideLayout54.xml"/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33" Type="http://schemas.openxmlformats.org/officeDocument/2006/relationships/slideLayout" Target="../slideLayouts/slideLayout44.xml"/><Relationship Id="rId38" Type="http://schemas.openxmlformats.org/officeDocument/2006/relationships/slideLayout" Target="../slideLayouts/slideLayout4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7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56.xml"/><Relationship Id="rId1" Type="http://schemas.openxmlformats.org/officeDocument/2006/relationships/slideLayout" Target="../slideLayouts/slideLayout55.xml"/><Relationship Id="rId6" Type="http://schemas.openxmlformats.org/officeDocument/2006/relationships/slideLayout" Target="../slideLayouts/slideLayout60.xml"/><Relationship Id="rId5" Type="http://schemas.openxmlformats.org/officeDocument/2006/relationships/slideLayout" Target="../slideLayouts/slideLayout59.xml"/><Relationship Id="rId4" Type="http://schemas.openxmlformats.org/officeDocument/2006/relationships/slideLayout" Target="../slideLayouts/slideLayout5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80" r:id="rId21"/>
    <p:sldLayoutId id="2147483681" r:id="rId22"/>
    <p:sldLayoutId id="2147483682" r:id="rId23"/>
    <p:sldLayoutId id="2147483683" r:id="rId24"/>
    <p:sldLayoutId id="2147483684" r:id="rId25"/>
    <p:sldLayoutId id="2147483685" r:id="rId26"/>
    <p:sldLayoutId id="2147483686" r:id="rId27"/>
    <p:sldLayoutId id="2147483687" r:id="rId28"/>
    <p:sldLayoutId id="2147483688" r:id="rId29"/>
    <p:sldLayoutId id="2147483689" r:id="rId30"/>
    <p:sldLayoutId id="2147483690" r:id="rId31"/>
    <p:sldLayoutId id="2147483691" r:id="rId32"/>
    <p:sldLayoutId id="2147483692" r:id="rId33"/>
    <p:sldLayoutId id="2147483694" r:id="rId34"/>
    <p:sldLayoutId id="2147483696" r:id="rId35"/>
    <p:sldLayoutId id="2147483697" r:id="rId36"/>
    <p:sldLayoutId id="2147483698" r:id="rId37"/>
    <p:sldLayoutId id="2147483701" r:id="rId38"/>
    <p:sldLayoutId id="2147483702" r:id="rId39"/>
    <p:sldLayoutId id="2147483704" r:id="rId40"/>
    <p:sldLayoutId id="2147483706" r:id="rId41"/>
    <p:sldLayoutId id="2147483708" r:id="rId42"/>
    <p:sldLayoutId id="2147483709" r:id="rId4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6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3" name="Google Shape;223;p6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4" name="Google Shape;224;p6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11" r:id="rId1"/>
    <p:sldLayoutId id="2147483713" r:id="rId2"/>
    <p:sldLayoutId id="2147483714" r:id="rId3"/>
    <p:sldLayoutId id="2147483715" r:id="rId4"/>
    <p:sldLayoutId id="2147483718" r:id="rId5"/>
    <p:sldLayoutId id="2147483721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iegopolverelli/servidorAlumnosCursosMongoDB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5.xml"/><Relationship Id="rId4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101"/>
          <p:cNvSpPr txBox="1"/>
          <p:nvPr/>
        </p:nvSpPr>
        <p:spPr>
          <a:xfrm>
            <a:off x="1127531" y="1670671"/>
            <a:ext cx="6651422" cy="1098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6600" b="1" i="0" u="none" strike="noStrike" cap="none" dirty="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Bienvenidos</a:t>
            </a:r>
            <a:endParaRPr sz="6600" b="1" i="0" u="none" strike="noStrike" cap="none" dirty="0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" name="Google Shape;570;p162">
            <a:extLst>
              <a:ext uri="{FF2B5EF4-FFF2-40B4-BE49-F238E27FC236}">
                <a16:creationId xmlns:a16="http://schemas.microsoft.com/office/drawing/2014/main" id="{4F2F41D2-DCF4-8E3D-EC29-24188014FF54}"/>
              </a:ext>
            </a:extLst>
          </p:cNvPr>
          <p:cNvSpPr txBox="1"/>
          <p:nvPr/>
        </p:nvSpPr>
        <p:spPr>
          <a:xfrm>
            <a:off x="1199807" y="2557770"/>
            <a:ext cx="6221400" cy="1015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3200" b="1" dirty="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AfterClass 02</a:t>
            </a: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2800" b="1" i="1" dirty="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en unos minutos arrancamos…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157"/>
          <p:cNvSpPr/>
          <p:nvPr/>
        </p:nvSpPr>
        <p:spPr>
          <a:xfrm>
            <a:off x="3080700" y="2547525"/>
            <a:ext cx="2982600" cy="7938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157"/>
          <p:cNvSpPr txBox="1"/>
          <p:nvPr/>
        </p:nvSpPr>
        <p:spPr>
          <a:xfrm>
            <a:off x="1461300" y="1802163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Esta clase va a ser</a:t>
            </a:r>
            <a:endParaRPr sz="4000" b="1">
              <a:solidFill>
                <a:srgbClr val="DEFC5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94" name="Google Shape;494;p157"/>
          <p:cNvSpPr txBox="1"/>
          <p:nvPr/>
        </p:nvSpPr>
        <p:spPr>
          <a:xfrm>
            <a:off x="3655975" y="2541075"/>
            <a:ext cx="22275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b="1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grabada</a:t>
            </a:r>
            <a:endParaRPr sz="4000" b="1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95" name="Google Shape;495;p157"/>
          <p:cNvSpPr/>
          <p:nvPr/>
        </p:nvSpPr>
        <p:spPr>
          <a:xfrm>
            <a:off x="3293875" y="2844525"/>
            <a:ext cx="199800" cy="1998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162"/>
          <p:cNvSpPr txBox="1"/>
          <p:nvPr/>
        </p:nvSpPr>
        <p:spPr>
          <a:xfrm>
            <a:off x="1199807" y="1168980"/>
            <a:ext cx="6383022" cy="24006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3200" b="1" dirty="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AfterClass 02</a:t>
            </a: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endParaRPr lang="es" sz="3200" b="1" dirty="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AR" sz="4800" b="1" i="0" u="none" strike="noStrike" cap="none" dirty="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Passport</a:t>
            </a: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AR" sz="4800" b="1" i="0" u="none" strike="noStrike" cap="none" dirty="0">
                <a:solidFill>
                  <a:schemeClr val="accent6"/>
                </a:solidFill>
                <a:latin typeface="DM Sans"/>
                <a:ea typeface="DM Sans"/>
                <a:cs typeface="DM Sans"/>
                <a:sym typeface="DM Sans"/>
              </a:rPr>
              <a:t>Autenticación - </a:t>
            </a:r>
            <a:r>
              <a:rPr lang="es-AR" sz="4800" b="1" i="1" u="none" strike="noStrike" cap="none" dirty="0">
                <a:solidFill>
                  <a:schemeClr val="bg1"/>
                </a:solidFill>
                <a:latin typeface="Constantia" panose="02030602050306030303" pitchFamily="18" charset="0"/>
                <a:ea typeface="DM Sans"/>
                <a:cs typeface="DM Sans"/>
                <a:sym typeface="DM Sans"/>
              </a:rPr>
              <a:t>JWT</a:t>
            </a:r>
            <a:endParaRPr sz="4000" b="1" i="1" u="none" strike="noStrike" cap="none" dirty="0">
              <a:solidFill>
                <a:schemeClr val="bg1"/>
              </a:solidFill>
              <a:latin typeface="Constantia" panose="02030602050306030303" pitchFamily="18" charset="0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182"/>
          <p:cNvSpPr txBox="1"/>
          <p:nvPr/>
        </p:nvSpPr>
        <p:spPr>
          <a:xfrm>
            <a:off x="383383" y="424278"/>
            <a:ext cx="4730100" cy="6278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3200" b="1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Consigna:</a:t>
            </a:r>
            <a:endParaRPr sz="4000" b="1" i="0" u="none" strike="noStrike" cap="none" dirty="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24" name="Google Shape;724;p182"/>
          <p:cNvSpPr txBox="1"/>
          <p:nvPr/>
        </p:nvSpPr>
        <p:spPr>
          <a:xfrm>
            <a:off x="442856" y="1059335"/>
            <a:ext cx="6062021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-AR" sz="1800" dirty="0">
                <a:latin typeface="DM Sans"/>
                <a:ea typeface="DM Sans"/>
                <a:cs typeface="DM Sans"/>
                <a:sym typeface="DM Sans"/>
              </a:rPr>
              <a:t>Partiendo del </a:t>
            </a:r>
            <a:r>
              <a:rPr lang="es-AR" sz="1800" dirty="0">
                <a:latin typeface="DM Sans"/>
                <a:ea typeface="DM Sans"/>
                <a:cs typeface="DM Sans"/>
                <a:sym typeface="DM Sans"/>
                <a:hlinkClick r:id="rId3"/>
              </a:rPr>
              <a:t>servidor de ejemplo dado</a:t>
            </a:r>
            <a:r>
              <a:rPr lang="es-AR" sz="1800" dirty="0">
                <a:latin typeface="DM Sans"/>
                <a:ea typeface="DM Sans"/>
                <a:cs typeface="DM Sans"/>
                <a:sym typeface="DM Sans"/>
              </a:rPr>
              <a:t>, agregar un sistema de registro / </a:t>
            </a:r>
            <a:r>
              <a:rPr lang="es-AR" sz="1800" dirty="0" err="1">
                <a:latin typeface="DM Sans"/>
                <a:ea typeface="DM Sans"/>
                <a:cs typeface="DM Sans"/>
                <a:sym typeface="DM Sans"/>
              </a:rPr>
              <a:t>login</a:t>
            </a:r>
            <a:r>
              <a:rPr lang="es-AR" sz="1800" dirty="0">
                <a:latin typeface="DM Sans"/>
                <a:ea typeface="DM Sans"/>
                <a:cs typeface="DM Sans"/>
                <a:sym typeface="DM Sans"/>
              </a:rPr>
              <a:t>, con </a:t>
            </a:r>
            <a:r>
              <a:rPr lang="es-AR" sz="1800" dirty="0" err="1">
                <a:latin typeface="DM Sans"/>
                <a:ea typeface="DM Sans"/>
                <a:cs typeface="DM Sans"/>
                <a:sym typeface="DM Sans"/>
              </a:rPr>
              <a:t>jwt</a:t>
            </a:r>
            <a:r>
              <a:rPr lang="es-AR" sz="1800" dirty="0">
                <a:latin typeface="DM Sans"/>
                <a:ea typeface="DM Sans"/>
                <a:cs typeface="DM Sans"/>
                <a:sym typeface="DM Sans"/>
              </a:rPr>
              <a:t>.</a:t>
            </a:r>
            <a:endParaRPr sz="1800" dirty="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" name="Google Shape;724;p182">
            <a:extLst>
              <a:ext uri="{FF2B5EF4-FFF2-40B4-BE49-F238E27FC236}">
                <a16:creationId xmlns:a16="http://schemas.microsoft.com/office/drawing/2014/main" id="{32D540E0-87E4-3823-0456-2735E447720F}"/>
              </a:ext>
            </a:extLst>
          </p:cNvPr>
          <p:cNvSpPr txBox="1"/>
          <p:nvPr/>
        </p:nvSpPr>
        <p:spPr>
          <a:xfrm>
            <a:off x="446576" y="1694958"/>
            <a:ext cx="5054691" cy="2954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-AR" sz="1800" dirty="0">
                <a:latin typeface="DM Sans"/>
                <a:ea typeface="DM Sans"/>
                <a:cs typeface="DM Sans"/>
                <a:sym typeface="DM Sans"/>
              </a:rPr>
              <a:t>Utilizar </a:t>
            </a:r>
            <a:r>
              <a:rPr lang="es-AR" sz="1800" dirty="0" err="1">
                <a:latin typeface="DM Sans"/>
                <a:ea typeface="DM Sans"/>
                <a:cs typeface="DM Sans"/>
                <a:sym typeface="DM Sans"/>
              </a:rPr>
              <a:t>passport</a:t>
            </a:r>
            <a:r>
              <a:rPr lang="es-AR" sz="1800" dirty="0">
                <a:latin typeface="DM Sans"/>
                <a:ea typeface="DM Sans"/>
                <a:cs typeface="DM Sans"/>
                <a:sym typeface="DM Sans"/>
              </a:rPr>
              <a:t> para la implementación.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-AR" sz="1800" dirty="0">
                <a:latin typeface="DM Sans"/>
                <a:ea typeface="DM Sans"/>
                <a:cs typeface="DM Sans"/>
                <a:sym typeface="DM Sans"/>
              </a:rPr>
              <a:t>Agregar autenticación a las rutas de alumnos. Añadir un middleware de autorización que solo permita realizar </a:t>
            </a:r>
            <a:r>
              <a:rPr lang="es-AR" sz="1800" dirty="0" err="1">
                <a:latin typeface="DM Sans"/>
                <a:ea typeface="DM Sans"/>
                <a:cs typeface="DM Sans"/>
                <a:sym typeface="DM Sans"/>
              </a:rPr>
              <a:t>inscripciónes</a:t>
            </a:r>
            <a:r>
              <a:rPr lang="es-AR" sz="1800" dirty="0">
                <a:latin typeface="DM Sans"/>
                <a:ea typeface="DM Sans"/>
                <a:cs typeface="DM Sans"/>
                <a:sym typeface="DM Sans"/>
              </a:rPr>
              <a:t> a usuarios con rol “</a:t>
            </a:r>
            <a:r>
              <a:rPr lang="es-AR" sz="1800" dirty="0" err="1">
                <a:latin typeface="DM Sans"/>
                <a:ea typeface="DM Sans"/>
                <a:cs typeface="DM Sans"/>
                <a:sym typeface="DM Sans"/>
              </a:rPr>
              <a:t>admin</a:t>
            </a:r>
            <a:r>
              <a:rPr lang="es-AR" sz="1800" dirty="0">
                <a:latin typeface="DM Sans"/>
                <a:ea typeface="DM Sans"/>
                <a:cs typeface="DM Sans"/>
                <a:sym typeface="DM Sans"/>
              </a:rPr>
              <a:t>”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-AR" sz="1800" dirty="0">
                <a:latin typeface="DM Sans"/>
                <a:ea typeface="DM Sans"/>
                <a:cs typeface="DM Sans"/>
                <a:sym typeface="DM Sans"/>
              </a:rPr>
              <a:t>Agregar una ruta /api/</a:t>
            </a:r>
            <a:r>
              <a:rPr lang="es-AR" sz="1800" dirty="0" err="1">
                <a:latin typeface="DM Sans"/>
                <a:ea typeface="DM Sans"/>
                <a:cs typeface="DM Sans"/>
                <a:sym typeface="DM Sans"/>
              </a:rPr>
              <a:t>sessions</a:t>
            </a:r>
            <a:r>
              <a:rPr lang="es-AR" sz="1800" dirty="0">
                <a:latin typeface="DM Sans"/>
                <a:ea typeface="DM Sans"/>
                <a:cs typeface="DM Sans"/>
                <a:sym typeface="DM Sans"/>
              </a:rPr>
              <a:t>/</a:t>
            </a:r>
            <a:r>
              <a:rPr lang="es-AR" sz="1800" dirty="0" err="1">
                <a:latin typeface="DM Sans"/>
                <a:ea typeface="DM Sans"/>
                <a:cs typeface="DM Sans"/>
                <a:sym typeface="DM Sans"/>
              </a:rPr>
              <a:t>current</a:t>
            </a:r>
            <a:r>
              <a:rPr lang="es-AR" sz="1800" dirty="0">
                <a:latin typeface="DM Sans"/>
                <a:ea typeface="DM Sans"/>
                <a:cs typeface="DM Sans"/>
                <a:sym typeface="DM Sans"/>
              </a:rPr>
              <a:t>, que retorne un </a:t>
            </a:r>
            <a:r>
              <a:rPr lang="es-AR" sz="1800" dirty="0" err="1">
                <a:latin typeface="DM Sans"/>
                <a:ea typeface="DM Sans"/>
                <a:cs typeface="DM Sans"/>
                <a:sym typeface="DM Sans"/>
              </a:rPr>
              <a:t>json</a:t>
            </a:r>
            <a:r>
              <a:rPr lang="es-AR" sz="1800" dirty="0">
                <a:latin typeface="DM Sans"/>
                <a:ea typeface="DM Sans"/>
                <a:cs typeface="DM Sans"/>
                <a:sym typeface="DM Sans"/>
              </a:rPr>
              <a:t> con la información del usuario actualmente autenticado.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-AR" sz="1800" dirty="0">
                <a:latin typeface="DM Sans"/>
                <a:ea typeface="DM Sans"/>
                <a:cs typeface="DM Sans"/>
                <a:sym typeface="DM Sans"/>
              </a:rPr>
              <a:t>Reorganizar el servidor en capas, incluyendo MVC, capa de </a:t>
            </a:r>
            <a:r>
              <a:rPr lang="es-AR" sz="1800" dirty="0" err="1">
                <a:latin typeface="DM Sans"/>
                <a:ea typeface="DM Sans"/>
                <a:cs typeface="DM Sans"/>
                <a:sym typeface="DM Sans"/>
              </a:rPr>
              <a:t>routing</a:t>
            </a:r>
            <a:r>
              <a:rPr lang="es-AR" sz="1800" dirty="0">
                <a:latin typeface="DM Sans"/>
                <a:ea typeface="DM Sans"/>
                <a:cs typeface="DM Sans"/>
                <a:sym typeface="DM Sans"/>
              </a:rPr>
              <a:t>, y capa de servicio. 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2E4E956-62F3-5BCD-1D08-2F1985A935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9587" y="1814773"/>
            <a:ext cx="3276884" cy="2019475"/>
          </a:xfrm>
          <a:prstGeom prst="rect">
            <a:avLst/>
          </a:prstGeom>
        </p:spPr>
      </p:pic>
      <p:sp>
        <p:nvSpPr>
          <p:cNvPr id="3" name="Google Shape;724;p182">
            <a:extLst>
              <a:ext uri="{FF2B5EF4-FFF2-40B4-BE49-F238E27FC236}">
                <a16:creationId xmlns:a16="http://schemas.microsoft.com/office/drawing/2014/main" id="{90EAEF4E-BED6-F3A9-FD29-35E26F972BB8}"/>
              </a:ext>
            </a:extLst>
          </p:cNvPr>
          <p:cNvSpPr txBox="1"/>
          <p:nvPr/>
        </p:nvSpPr>
        <p:spPr>
          <a:xfrm>
            <a:off x="446576" y="4467873"/>
            <a:ext cx="7396448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-AR" sz="1800" dirty="0">
                <a:latin typeface="DM Sans"/>
                <a:ea typeface="DM Sans"/>
                <a:cs typeface="DM Sans"/>
                <a:sym typeface="DM Sans"/>
              </a:rPr>
              <a:t>Configurar variables de entorno para </a:t>
            </a:r>
            <a:r>
              <a:rPr lang="es-AR" sz="1800" dirty="0" err="1">
                <a:latin typeface="DM Sans"/>
                <a:ea typeface="DM Sans"/>
                <a:cs typeface="DM Sans"/>
                <a:sym typeface="DM Sans"/>
              </a:rPr>
              <a:t>MongoURL</a:t>
            </a:r>
            <a:r>
              <a:rPr lang="es-AR" sz="1800" dirty="0">
                <a:latin typeface="DM Sans"/>
                <a:ea typeface="DM Sans"/>
                <a:cs typeface="DM Sans"/>
                <a:sym typeface="DM Sans"/>
              </a:rPr>
              <a:t>, </a:t>
            </a:r>
            <a:r>
              <a:rPr lang="es-AR" sz="1800" dirty="0" err="1">
                <a:latin typeface="DM Sans"/>
                <a:ea typeface="DM Sans"/>
                <a:cs typeface="DM Sans"/>
                <a:sym typeface="DM Sans"/>
              </a:rPr>
              <a:t>dbName</a:t>
            </a:r>
            <a:r>
              <a:rPr lang="es-AR" sz="1800" dirty="0">
                <a:latin typeface="DM Sans"/>
                <a:ea typeface="DM Sans"/>
                <a:cs typeface="DM Sans"/>
                <a:sym typeface="DM Sans"/>
              </a:rPr>
              <a:t>, y </a:t>
            </a:r>
            <a:r>
              <a:rPr lang="es-AR" sz="1800" dirty="0" err="1">
                <a:latin typeface="DM Sans"/>
                <a:ea typeface="DM Sans"/>
                <a:cs typeface="DM Sans"/>
                <a:sym typeface="DM Sans"/>
              </a:rPr>
              <a:t>secret</a:t>
            </a:r>
            <a:r>
              <a:rPr lang="es-AR" sz="1800" dirty="0">
                <a:latin typeface="DM Sans"/>
                <a:ea typeface="DM Sans"/>
                <a:cs typeface="DM Sans"/>
                <a:sym typeface="DM Sans"/>
              </a:rPr>
              <a:t>.</a:t>
            </a:r>
            <a:endParaRPr sz="1800" dirty="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" name="Google Shape;724;p182">
            <a:extLst>
              <a:ext uri="{FF2B5EF4-FFF2-40B4-BE49-F238E27FC236}">
                <a16:creationId xmlns:a16="http://schemas.microsoft.com/office/drawing/2014/main" id="{3A4DBD2A-5A58-36D2-657A-EFE23FDEBD0E}"/>
              </a:ext>
            </a:extLst>
          </p:cNvPr>
          <p:cNvSpPr txBox="1"/>
          <p:nvPr/>
        </p:nvSpPr>
        <p:spPr>
          <a:xfrm>
            <a:off x="424273" y="22273"/>
            <a:ext cx="6062021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-AR" sz="1800" dirty="0">
                <a:latin typeface="DM Sans"/>
                <a:ea typeface="DM Sans"/>
                <a:cs typeface="DM Sans"/>
                <a:sym typeface="DM Sans"/>
              </a:rPr>
              <a:t>Ejercicio:</a:t>
            </a:r>
            <a:endParaRPr sz="1800" dirty="0"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p202"/>
          <p:cNvSpPr txBox="1"/>
          <p:nvPr/>
        </p:nvSpPr>
        <p:spPr>
          <a:xfrm>
            <a:off x="1461300" y="22023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i="0" u="none" strike="noStrike" cap="non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¿Preguntas?</a:t>
            </a:r>
            <a:endParaRPr sz="4000" b="1" i="0" u="none" strike="noStrike" cap="non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205"/>
          <p:cNvSpPr txBox="1"/>
          <p:nvPr/>
        </p:nvSpPr>
        <p:spPr>
          <a:xfrm>
            <a:off x="2382900" y="2171550"/>
            <a:ext cx="43782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i="0" u="none" strike="noStrike" cap="non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Muchas gracias</a:t>
            </a:r>
            <a:r>
              <a:rPr lang="es" sz="4000" b="1" i="0" u="none" strike="noStrike" cap="non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  <a:endParaRPr sz="4000" b="0" i="0" u="none" strike="noStrike" cap="non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0" name="Google Shape;910;p206" title="Hashtag &quot;democratizando la educación&quot;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09675" y="2410500"/>
            <a:ext cx="5924650" cy="32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derhous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oder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9DF4E2"/>
      </a:accent1>
      <a:accent2>
        <a:srgbClr val="212121"/>
      </a:accent2>
      <a:accent3>
        <a:srgbClr val="78909C"/>
      </a:accent3>
      <a:accent4>
        <a:srgbClr val="EA90FF"/>
      </a:accent4>
      <a:accent5>
        <a:srgbClr val="83AEFB"/>
      </a:accent5>
      <a:accent6>
        <a:srgbClr val="EAFF6A"/>
      </a:accent6>
      <a:hlink>
        <a:srgbClr val="83AEF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2853</TotalTime>
  <Words>236</Words>
  <Application>Microsoft Office PowerPoint</Application>
  <PresentationFormat>Presentación en pantalla (16:9)</PresentationFormat>
  <Paragraphs>26</Paragraphs>
  <Slides>7</Slides>
  <Notes>7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3</vt:i4>
      </vt:variant>
      <vt:variant>
        <vt:lpstr>Títulos de diapositiva</vt:lpstr>
      </vt:variant>
      <vt:variant>
        <vt:i4>7</vt:i4>
      </vt:variant>
    </vt:vector>
  </HeadingPairs>
  <TitlesOfParts>
    <vt:vector size="15" baseType="lpstr">
      <vt:lpstr>Anton</vt:lpstr>
      <vt:lpstr>Helvetica Neue Light</vt:lpstr>
      <vt:lpstr>Arial</vt:lpstr>
      <vt:lpstr>Constantia</vt:lpstr>
      <vt:lpstr>DM Sans</vt:lpstr>
      <vt:lpstr>Simple Light</vt:lpstr>
      <vt:lpstr>Coderhouse</vt:lpstr>
      <vt:lpstr>Coder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Diego R. Polverelli</dc:creator>
  <cp:lastModifiedBy>Diego R. Polverelli</cp:lastModifiedBy>
  <cp:revision>47</cp:revision>
  <dcterms:modified xsi:type="dcterms:W3CDTF">2024-10-25T00:14:01Z</dcterms:modified>
</cp:coreProperties>
</file>